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945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0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0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1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5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0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0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2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A937B-1FBB-4C1A-9B61-601C6DBF5067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32CCE-05A1-4C13-9234-D00E9FEF76C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8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ttangolo 70"/>
          <p:cNvSpPr/>
          <p:nvPr/>
        </p:nvSpPr>
        <p:spPr>
          <a:xfrm>
            <a:off x="2936322" y="1022784"/>
            <a:ext cx="3219855" cy="554631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dbl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ttangolo 39"/>
          <p:cNvSpPr/>
          <p:nvPr/>
        </p:nvSpPr>
        <p:spPr>
          <a:xfrm>
            <a:off x="251520" y="1033234"/>
            <a:ext cx="2672680" cy="554631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mpd="dbl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179514" y="116632"/>
            <a:ext cx="8748916" cy="43204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Vendita online mobili di </a:t>
            </a:r>
            <a:r>
              <a:rPr lang="it-IT" b="1" dirty="0" smtClean="0"/>
              <a:t>ufficio </a:t>
            </a:r>
            <a:r>
              <a:rPr lang="it-IT" b="1" smtClean="0"/>
              <a:t>senza rappresentanti</a:t>
            </a:r>
            <a:endParaRPr lang="en-US" b="1" dirty="0"/>
          </a:p>
        </p:txBody>
      </p:sp>
      <p:sp>
        <p:nvSpPr>
          <p:cNvPr id="60" name="TextBox 11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28184" y="620688"/>
            <a:ext cx="265222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it-IT" dirty="0" smtClean="0">
                <a:solidFill>
                  <a:sysClr val="windowText" lastClr="000000"/>
                </a:solidFill>
              </a:rPr>
              <a:t>Cliente</a:t>
            </a:r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6228184" y="1052738"/>
            <a:ext cx="2664299" cy="554631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191"/>
          <p:cNvSpPr/>
          <p:nvPr/>
        </p:nvSpPr>
        <p:spPr bwMode="auto">
          <a:xfrm>
            <a:off x="7726041" y="1202142"/>
            <a:ext cx="806401" cy="282642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0" tIns="3600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600" b="1" kern="0" dirty="0" smtClean="0">
                <a:solidFill>
                  <a:schemeClr val="tx1"/>
                </a:solidFill>
              </a:rPr>
              <a:t>Start</a:t>
            </a:r>
            <a:endParaRPr lang="it-IT" sz="1600" b="1" kern="0" dirty="0">
              <a:solidFill>
                <a:schemeClr val="tx1"/>
              </a:solidFill>
            </a:endParaRPr>
          </a:p>
        </p:txBody>
      </p:sp>
      <p:cxnSp>
        <p:nvCxnSpPr>
          <p:cNvPr id="76" name="Connettore 2 75"/>
          <p:cNvCxnSpPr>
            <a:stCxn id="69" idx="4"/>
            <a:endCxn id="35" idx="0"/>
          </p:cNvCxnSpPr>
          <p:nvPr/>
        </p:nvCxnSpPr>
        <p:spPr>
          <a:xfrm flipH="1">
            <a:off x="7560332" y="1484784"/>
            <a:ext cx="568910" cy="216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4 47"/>
          <p:cNvCxnSpPr>
            <a:stCxn id="35" idx="1"/>
            <a:endCxn id="75" idx="3"/>
          </p:cNvCxnSpPr>
          <p:nvPr/>
        </p:nvCxnSpPr>
        <p:spPr>
          <a:xfrm rot="10800000" flipV="1">
            <a:off x="5941816" y="1952836"/>
            <a:ext cx="430384" cy="2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213"/>
          <p:cNvSpPr>
            <a:spLocks noChangeArrowheads="1"/>
          </p:cNvSpPr>
          <p:nvPr/>
        </p:nvSpPr>
        <p:spPr bwMode="auto">
          <a:xfrm>
            <a:off x="6372200" y="1700809"/>
            <a:ext cx="2376264" cy="50405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Compila ordine online con merce disponibile</a:t>
            </a:r>
            <a:endParaRPr lang="it-IT" sz="1600" kern="0" dirty="0"/>
          </a:p>
        </p:txBody>
      </p:sp>
      <p:sp>
        <p:nvSpPr>
          <p:cNvPr id="37" name="TextBox 11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520" y="620689"/>
            <a:ext cx="267268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 smtClean="0">
                <a:solidFill>
                  <a:sysClr val="windowText" lastClr="000000"/>
                </a:solidFill>
              </a:rPr>
              <a:t>Azienda</a:t>
            </a:r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96" name="AutoShape 213"/>
          <p:cNvSpPr>
            <a:spLocks noChangeArrowheads="1"/>
          </p:cNvSpPr>
          <p:nvPr/>
        </p:nvSpPr>
        <p:spPr bwMode="auto">
          <a:xfrm>
            <a:off x="363725" y="3861049"/>
            <a:ext cx="2408076" cy="50405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Preparazione spedizione</a:t>
            </a:r>
            <a:endParaRPr lang="it-IT" sz="1600" kern="0" dirty="0"/>
          </a:p>
        </p:txBody>
      </p:sp>
      <p:sp>
        <p:nvSpPr>
          <p:cNvPr id="49" name="AutoShape 213"/>
          <p:cNvSpPr>
            <a:spLocks noChangeArrowheads="1"/>
          </p:cNvSpPr>
          <p:nvPr/>
        </p:nvSpPr>
        <p:spPr bwMode="auto">
          <a:xfrm>
            <a:off x="6372199" y="5008589"/>
            <a:ext cx="2376265" cy="51927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Ricezione merce</a:t>
            </a:r>
            <a:endParaRPr lang="it-IT" sz="1600" kern="0" dirty="0"/>
          </a:p>
        </p:txBody>
      </p:sp>
      <p:sp>
        <p:nvSpPr>
          <p:cNvPr id="63" name="AutoShape 213"/>
          <p:cNvSpPr>
            <a:spLocks noChangeArrowheads="1"/>
          </p:cNvSpPr>
          <p:nvPr/>
        </p:nvSpPr>
        <p:spPr bwMode="auto">
          <a:xfrm>
            <a:off x="363725" y="2637915"/>
            <a:ext cx="2408076" cy="50348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Lavorazione ordine</a:t>
            </a:r>
            <a:endParaRPr lang="it-IT" sz="1600" b="1" kern="0" dirty="0"/>
          </a:p>
        </p:txBody>
      </p:sp>
      <p:cxnSp>
        <p:nvCxnSpPr>
          <p:cNvPr id="84" name="Connettore 2 83"/>
          <p:cNvCxnSpPr>
            <a:stCxn id="96" idx="2"/>
            <a:endCxn id="92" idx="0"/>
          </p:cNvCxnSpPr>
          <p:nvPr/>
        </p:nvCxnSpPr>
        <p:spPr>
          <a:xfrm>
            <a:off x="1567763" y="43651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90"/>
          <p:cNvCxnSpPr>
            <a:stCxn id="63" idx="2"/>
            <a:endCxn id="96" idx="0"/>
          </p:cNvCxnSpPr>
          <p:nvPr/>
        </p:nvCxnSpPr>
        <p:spPr>
          <a:xfrm>
            <a:off x="1567763" y="3141400"/>
            <a:ext cx="0" cy="71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191"/>
          <p:cNvSpPr/>
          <p:nvPr/>
        </p:nvSpPr>
        <p:spPr bwMode="auto">
          <a:xfrm>
            <a:off x="7554297" y="5877272"/>
            <a:ext cx="864096" cy="282642"/>
          </a:xfrm>
          <a:prstGeom prst="ellipse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0" tIns="3600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dirty="0"/>
              <a:t>End</a:t>
            </a:r>
          </a:p>
        </p:txBody>
      </p:sp>
      <p:cxnSp>
        <p:nvCxnSpPr>
          <p:cNvPr id="93" name="Connettore 2 92"/>
          <p:cNvCxnSpPr>
            <a:stCxn id="49" idx="2"/>
            <a:endCxn id="99" idx="0"/>
          </p:cNvCxnSpPr>
          <p:nvPr/>
        </p:nvCxnSpPr>
        <p:spPr>
          <a:xfrm>
            <a:off x="7560332" y="5527865"/>
            <a:ext cx="426013" cy="3494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87824" y="620689"/>
            <a:ext cx="31683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dirty="0" smtClean="0">
                <a:solidFill>
                  <a:sysClr val="windowText" lastClr="000000"/>
                </a:solidFill>
              </a:rPr>
              <a:t>Sistema informativo</a:t>
            </a:r>
            <a:endParaRPr lang="it-IT" dirty="0">
              <a:solidFill>
                <a:sysClr val="windowText" lastClr="000000"/>
              </a:solidFill>
            </a:endParaRPr>
          </a:p>
        </p:txBody>
      </p:sp>
      <p:cxnSp>
        <p:nvCxnSpPr>
          <p:cNvPr id="73" name="Connettore 2 72"/>
          <p:cNvCxnSpPr>
            <a:stCxn id="75" idx="2"/>
            <a:endCxn id="78" idx="0"/>
          </p:cNvCxnSpPr>
          <p:nvPr/>
        </p:nvCxnSpPr>
        <p:spPr>
          <a:xfrm>
            <a:off x="4788857" y="2204865"/>
            <a:ext cx="10743" cy="316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utoShape 213"/>
          <p:cNvSpPr>
            <a:spLocks noChangeArrowheads="1"/>
          </p:cNvSpPr>
          <p:nvPr/>
        </p:nvSpPr>
        <p:spPr bwMode="auto">
          <a:xfrm>
            <a:off x="3635896" y="1701379"/>
            <a:ext cx="2305920" cy="50348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Acquisizione ordine</a:t>
            </a:r>
            <a:endParaRPr lang="it-IT" sz="1600" b="1" kern="0" dirty="0"/>
          </a:p>
        </p:txBody>
      </p:sp>
      <p:sp>
        <p:nvSpPr>
          <p:cNvPr id="77" name="Hexagon 85"/>
          <p:cNvSpPr>
            <a:spLocks noChangeArrowheads="1"/>
          </p:cNvSpPr>
          <p:nvPr/>
        </p:nvSpPr>
        <p:spPr bwMode="auto">
          <a:xfrm>
            <a:off x="3131841" y="2740903"/>
            <a:ext cx="502393" cy="296159"/>
          </a:xfrm>
          <a:prstGeom prst="hexagon">
            <a:avLst>
              <a:gd name="adj" fmla="val 13618"/>
              <a:gd name="vf" fmla="val 115470"/>
            </a:avLst>
          </a:prstGeom>
          <a:solidFill>
            <a:srgbClr val="FFFFCC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600" b="1" kern="0" dirty="0" smtClean="0"/>
              <a:t>NO</a:t>
            </a:r>
            <a:endParaRPr lang="it-IT" sz="1600" b="1" kern="0" dirty="0"/>
          </a:p>
        </p:txBody>
      </p:sp>
      <p:sp>
        <p:nvSpPr>
          <p:cNvPr id="78" name="AutoShape 213"/>
          <p:cNvSpPr>
            <a:spLocks noChangeArrowheads="1"/>
          </p:cNvSpPr>
          <p:nvPr/>
        </p:nvSpPr>
        <p:spPr bwMode="auto">
          <a:xfrm>
            <a:off x="3779913" y="2521424"/>
            <a:ext cx="2039372" cy="736468"/>
          </a:xfrm>
          <a:prstGeom prst="flowChartDecision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La merce è disponibile</a:t>
            </a:r>
            <a:endParaRPr lang="it-IT" sz="1600" b="1" kern="0" dirty="0"/>
          </a:p>
        </p:txBody>
      </p:sp>
      <p:sp>
        <p:nvSpPr>
          <p:cNvPr id="79" name="Hexagon 85"/>
          <p:cNvSpPr>
            <a:spLocks noChangeArrowheads="1"/>
          </p:cNvSpPr>
          <p:nvPr/>
        </p:nvSpPr>
        <p:spPr bwMode="auto">
          <a:xfrm>
            <a:off x="4561369" y="3967462"/>
            <a:ext cx="502393" cy="296159"/>
          </a:xfrm>
          <a:prstGeom prst="hexagon">
            <a:avLst>
              <a:gd name="adj" fmla="val 13618"/>
              <a:gd name="vf" fmla="val 115470"/>
            </a:avLst>
          </a:prstGeom>
          <a:solidFill>
            <a:srgbClr val="FFFFCC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600" b="1" kern="0" dirty="0" smtClean="0"/>
              <a:t>SI</a:t>
            </a:r>
            <a:endParaRPr lang="it-IT" sz="1600" b="1" kern="0" dirty="0"/>
          </a:p>
        </p:txBody>
      </p:sp>
      <p:cxnSp>
        <p:nvCxnSpPr>
          <p:cNvPr id="81" name="Connettore 4 80"/>
          <p:cNvCxnSpPr>
            <a:stCxn id="78" idx="1"/>
            <a:endCxn id="77" idx="0"/>
          </p:cNvCxnSpPr>
          <p:nvPr/>
        </p:nvCxnSpPr>
        <p:spPr>
          <a:xfrm rot="10800000">
            <a:off x="3634235" y="2888984"/>
            <a:ext cx="145679" cy="6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77" idx="3"/>
            <a:endCxn id="63" idx="3"/>
          </p:cNvCxnSpPr>
          <p:nvPr/>
        </p:nvCxnSpPr>
        <p:spPr>
          <a:xfrm flipH="1">
            <a:off x="2771800" y="2888983"/>
            <a:ext cx="360040" cy="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AutoShape 213"/>
          <p:cNvSpPr>
            <a:spLocks noChangeArrowheads="1"/>
          </p:cNvSpPr>
          <p:nvPr/>
        </p:nvSpPr>
        <p:spPr bwMode="auto">
          <a:xfrm>
            <a:off x="363725" y="5013177"/>
            <a:ext cx="2408075" cy="504056"/>
          </a:xfrm>
          <a:prstGeom prst="roundRect">
            <a:avLst>
              <a:gd name="adj" fmla="val 11583"/>
            </a:avLst>
          </a:prstGeom>
          <a:solidFill>
            <a:schemeClr val="bg1"/>
          </a:solidFill>
          <a:ln w="9525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 anchor="ctr"/>
          <a:lstStyle/>
          <a:p>
            <a:pPr algn="ctr" eaLnBrk="0" fontAlgn="auto" hangingPunct="0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1600" b="1" kern="0" dirty="0" smtClean="0"/>
              <a:t>Invio merce</a:t>
            </a:r>
            <a:endParaRPr lang="it-IT" sz="1600" kern="0" dirty="0"/>
          </a:p>
        </p:txBody>
      </p:sp>
      <p:cxnSp>
        <p:nvCxnSpPr>
          <p:cNvPr id="88" name="Connettore 4 87"/>
          <p:cNvCxnSpPr>
            <a:stCxn id="79" idx="3"/>
            <a:endCxn id="96" idx="3"/>
          </p:cNvCxnSpPr>
          <p:nvPr/>
        </p:nvCxnSpPr>
        <p:spPr>
          <a:xfrm rot="10800000">
            <a:off x="2771802" y="4113078"/>
            <a:ext cx="1789567" cy="246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4 106"/>
          <p:cNvCxnSpPr>
            <a:stCxn id="92" idx="3"/>
            <a:endCxn id="49" idx="1"/>
          </p:cNvCxnSpPr>
          <p:nvPr/>
        </p:nvCxnSpPr>
        <p:spPr>
          <a:xfrm>
            <a:off x="2771800" y="5265205"/>
            <a:ext cx="3600399" cy="302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2 118"/>
          <p:cNvCxnSpPr>
            <a:stCxn id="78" idx="2"/>
          </p:cNvCxnSpPr>
          <p:nvPr/>
        </p:nvCxnSpPr>
        <p:spPr>
          <a:xfrm>
            <a:off x="4799599" y="3257891"/>
            <a:ext cx="12965" cy="709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21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qTRrBQkU.EcV_Ti5tpl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qTRrBQkU.EcV_Ti5tpl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qTRrBQkU.EcV_Ti5tplQ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35</Words>
  <Application>Microsoft Office PowerPoint</Application>
  <PresentationFormat>Presentazione su schermo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</dc:creator>
  <cp:lastModifiedBy>Antonio Dell'Anna</cp:lastModifiedBy>
  <cp:revision>94</cp:revision>
  <dcterms:created xsi:type="dcterms:W3CDTF">2013-12-31T12:58:50Z</dcterms:created>
  <dcterms:modified xsi:type="dcterms:W3CDTF">2014-08-22T07:03:26Z</dcterms:modified>
</cp:coreProperties>
</file>